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5" r:id="rId58"/>
    <p:sldId id="316" r:id="rId59"/>
    <p:sldId id="317" r:id="rId60"/>
    <p:sldId id="318" r:id="rId61"/>
    <p:sldId id="319" r:id="rId62"/>
    <p:sldId id="320" r:id="rId63"/>
    <p:sldId id="321" r:id="rId64"/>
    <p:sldId id="322" r:id="rId65"/>
    <p:sldId id="323" r:id="rId66"/>
    <p:sldId id="324" r:id="rId67"/>
    <p:sldId id="325" r:id="rId68"/>
    <p:sldId id="326" r:id="rId69"/>
    <p:sldId id="327" r:id="rId70"/>
    <p:sldId id="328" r:id="rId71"/>
    <p:sldId id="329" r:id="rId72"/>
    <p:sldId id="330" r:id="rId73"/>
    <p:sldId id="331" r:id="rId74"/>
    <p:sldId id="332" r:id="rId75"/>
    <p:sldId id="333" r:id="rId76"/>
    <p:sldId id="334" r:id="rId77"/>
    <p:sldId id="335" r:id="rId78"/>
    <p:sldId id="336" r:id="rId79"/>
    <p:sldId id="337" r:id="rId80"/>
    <p:sldId id="338" r:id="rId81"/>
    <p:sldId id="339" r:id="rId82"/>
    <p:sldId id="340" r:id="rId83"/>
    <p:sldId id="341" r:id="rId84"/>
    <p:sldId id="342" r:id="rId85"/>
    <p:sldId id="343" r:id="rId86"/>
    <p:sldId id="344" r:id="rId87"/>
    <p:sldId id="345" r:id="rId88"/>
    <p:sldId id="346" r:id="rId89"/>
    <p:sldId id="347" r:id="rId90"/>
    <p:sldId id="348" r:id="rId91"/>
    <p:sldId id="349" r:id="rId92"/>
    <p:sldId id="350" r:id="rId93"/>
    <p:sldId id="351" r:id="rId94"/>
    <p:sldId id="352" r:id="rId95"/>
    <p:sldId id="353" r:id="rId96"/>
    <p:sldId id="354" r:id="rId97"/>
    <p:sldId id="355" r:id="rId98"/>
    <p:sldId id="356" r:id="rId99"/>
    <p:sldId id="357" r:id="rId100"/>
    <p:sldId id="358" r:id="rId101"/>
    <p:sldId id="359" r:id="rId102"/>
    <p:sldId id="360" r:id="rId103"/>
    <p:sldId id="361" r:id="rId104"/>
    <p:sldId id="362" r:id="rId105"/>
    <p:sldId id="363" r:id="rId106"/>
    <p:sldId id="364" r:id="rId107"/>
    <p:sldId id="365" r:id="rId108"/>
    <p:sldId id="366" r:id="rId109"/>
    <p:sldId id="367" r:id="rId110"/>
    <p:sldId id="368" r:id="rId111"/>
    <p:sldId id="369" r:id="rId112"/>
    <p:sldId id="370" r:id="rId113"/>
    <p:sldId id="371" r:id="rId114"/>
    <p:sldId id="372" r:id="rId115"/>
    <p:sldId id="373" r:id="rId116"/>
    <p:sldId id="374" r:id="rId117"/>
    <p:sldId id="375" r:id="rId118"/>
    <p:sldId id="376" r:id="rId119"/>
    <p:sldId id="377" r:id="rId120"/>
    <p:sldId id="378" r:id="rId121"/>
    <p:sldId id="379" r:id="rId1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11"/>
    <p:restoredTop sz="94690"/>
  </p:normalViewPr>
  <p:slideViewPr>
    <p:cSldViewPr snapToGrid="0" snapToObjects="1" showGuides="1">
      <p:cViewPr varScale="1">
        <p:scale>
          <a:sx n="130" d="100"/>
          <a:sy n="130" d="100"/>
        </p:scale>
        <p:origin x="200" y="18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7C702-9570-9A4B-8314-F8627A48D3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1C24C9-E920-A846-B614-3F9122AB91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B839E7-E6BB-AB4A-924B-A2FCF611E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C6D16-F829-AF46-9234-9CD1B5760270}" type="datetimeFigureOut">
              <a:rPr lang="en-US" smtClean="0"/>
              <a:t>6/12/21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A80F78-6333-4842-AA0E-22124E2B3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07D57F-D3C2-C743-A2B0-C10FAE208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65C93-A549-5A43-BAF0-5792C95A4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061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E4B0B-BBFE-6B4D-B413-66B141BAF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D6609E-8F90-2B43-9283-2521CDA5BC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88BD77-D9F3-1241-B9D7-4D84D02A9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C6D16-F829-AF46-9234-9CD1B5760270}" type="datetimeFigureOut">
              <a:rPr lang="en-US" smtClean="0"/>
              <a:t>6/12/21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5DA671-61DB-C542-8361-00B3664A7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86778C-4DA6-D84E-AB23-0F267FE6A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65C93-A549-5A43-BAF0-5792C95A4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245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A4E147-D70B-F841-A5AC-7449C1C485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8121ED-7883-5B43-B768-AA262934C9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7D8389-A389-E046-86A1-16B36122D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C6D16-F829-AF46-9234-9CD1B5760270}" type="datetimeFigureOut">
              <a:rPr lang="en-US" smtClean="0"/>
              <a:t>6/12/21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3472FC-07F5-954D-9C1D-75368CA60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DFBC31-4DA0-E049-A738-0E6880726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65C93-A549-5A43-BAF0-5792C95A4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816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8EC96-EC2E-5E43-905D-866318726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8058BF-33F6-3E43-9E33-7CC0E498BE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ABB2FD-696E-1441-AA11-385A44EEE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C6D16-F829-AF46-9234-9CD1B5760270}" type="datetimeFigureOut">
              <a:rPr lang="en-US" smtClean="0"/>
              <a:t>6/12/21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55B28-0E9B-CF49-B58A-8185CCE6C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749936-F8B6-7949-B349-E38603404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65C93-A549-5A43-BAF0-5792C95A4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292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618A8-2FC5-6B46-949A-354049659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89E3C0-0A01-3A49-8DA7-FDE214C4D1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AFE2A-4B63-0349-88E5-59BEE3E57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C6D16-F829-AF46-9234-9CD1B5760270}" type="datetimeFigureOut">
              <a:rPr lang="en-US" smtClean="0"/>
              <a:t>6/12/21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3A62C7-A03F-5548-A508-D7114EB9B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C1646D-F845-2340-8B37-7D76EE366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65C93-A549-5A43-BAF0-5792C95A4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252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E26A5-49E7-F04E-8243-B85F96568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6F7BCC-C371-1A4E-8394-0135626F79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A5776C-8B2E-A242-A6AC-EA7D712F72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90FF55-B4E2-3F43-B2DB-20E651335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C6D16-F829-AF46-9234-9CD1B5760270}" type="datetimeFigureOut">
              <a:rPr lang="en-US" smtClean="0"/>
              <a:t>6/12/21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E75D44-7A45-8E46-B6E7-0440F5A13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6EDAC7-C2C6-0244-A825-AA035CB22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65C93-A549-5A43-BAF0-5792C95A4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791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64BAA-56C6-3244-A204-F34328D04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510B0E-161D-6D42-A33D-7C2CF2C646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495A38-A448-3244-B8A8-0E634209F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7A4847-CF3E-C947-83D9-6379381CDB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04CB26-2058-7E4B-A93E-AA34E075F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E0CE64-387B-E244-8D87-A202140C2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C6D16-F829-AF46-9234-9CD1B5760270}" type="datetimeFigureOut">
              <a:rPr lang="en-US" smtClean="0"/>
              <a:t>6/12/21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155730-0F9F-7247-BB11-F7846D727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D50635-5716-6648-AC5E-C2B0A3515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65C93-A549-5A43-BAF0-5792C95A4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277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0918B-5BC7-F34C-B55A-50DB30FA7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DE9105-BF13-BC47-A750-54B2BC8AA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C6D16-F829-AF46-9234-9CD1B5760270}" type="datetimeFigureOut">
              <a:rPr lang="en-US" smtClean="0"/>
              <a:t>6/12/21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163C09-7092-D343-A90E-46D633989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98A25D-EBA4-7E4E-813A-6D488523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65C93-A549-5A43-BAF0-5792C95A4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189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C854BF-942E-404B-BF62-085CD871C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C6D16-F829-AF46-9234-9CD1B5760270}" type="datetimeFigureOut">
              <a:rPr lang="en-US" smtClean="0"/>
              <a:t>6/12/21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2E3AE1-738E-344B-8A5B-1DED0169A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2B8257-1B08-B34E-8637-52BF29DCD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65C93-A549-5A43-BAF0-5792C95A4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750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056CA-286B-F340-AA2B-24E4A99B1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2A97E-BEFD-F74E-9A16-3DB4776417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415D71-03A3-3D46-808C-3F0542437B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11191D-ABB4-A34C-A07A-95F65E45A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C6D16-F829-AF46-9234-9CD1B5760270}" type="datetimeFigureOut">
              <a:rPr lang="en-US" smtClean="0"/>
              <a:t>6/12/21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C8AAA4-24D6-5E42-AA0E-CEE579F30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D2854D-0049-444D-A72C-0AC85951F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65C93-A549-5A43-BAF0-5792C95A4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677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1FA32-F559-9549-8A9E-6628C27C3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B852E8-1C33-D244-BC98-60E0810188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ED95DB-88C5-E442-A50D-1BAB3325E6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6E5093-5081-5F4F-9349-BB244FD9F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C6D16-F829-AF46-9234-9CD1B5760270}" type="datetimeFigureOut">
              <a:rPr lang="en-US" smtClean="0"/>
              <a:t>6/12/21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51EA41-17EA-1E47-AA03-101474254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CFF8B5-0559-1D42-88AD-260878DB9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65C93-A549-5A43-BAF0-5792C95A4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120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C505FD-12FD-8648-BAD6-813BC0A20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8B6738-3B43-054B-BD77-26F432ECBF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A1F462-23A5-8A43-A9FD-8ED487C5BF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EC6D16-F829-AF46-9234-9CD1B5760270}" type="datetimeFigureOut">
              <a:rPr lang="en-US" smtClean="0"/>
              <a:t>6/12/21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EE68D4-F358-0A49-B00E-2415BAA438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595BE4-3607-6345-88B5-7D25B40F8A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365C93-A549-5A43-BAF0-5792C95A4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6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E3ECEC16-A02F-1147-8EBD-E1B3FC9C6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5892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B481BC6E-4378-C441-BA6C-4C7306D59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34178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4B204F01-F44C-6641-9785-70661DEEB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41301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D5B57BD3-D649-1842-8428-E9A5729EE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01154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6C6CC378-D0D5-974A-84CD-4C05F8B9B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02008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BADBDC0-EF58-F549-88D4-D84AEC421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31169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6C9ECE6-A92A-424A-9FD4-4BCD3BB44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3220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FE0341A2-7306-C84F-BB7C-EB297A7BE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5202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FE954CF3-3455-2749-8D3D-F1320A8A2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78138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92FF11C7-A511-BC42-8ADA-F222979B8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23168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email&#10;&#10;Description automatically generated">
            <a:extLst>
              <a:ext uri="{FF2B5EF4-FFF2-40B4-BE49-F238E27FC236}">
                <a16:creationId xmlns:a16="http://schemas.microsoft.com/office/drawing/2014/main" id="{E4261FC6-4202-3648-B34F-737411CCD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14354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AB29170-9A1C-6E45-9542-A4C3F6B3D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70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3F971ED6-8299-CC4D-8E39-426ED3EAE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61574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6E1C853E-8FF3-D44A-8617-7D26727C9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4398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 with medium confidence">
            <a:extLst>
              <a:ext uri="{FF2B5EF4-FFF2-40B4-BE49-F238E27FC236}">
                <a16:creationId xmlns:a16="http://schemas.microsoft.com/office/drawing/2014/main" id="{647076B6-E575-1645-8773-84CBEF4382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48631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78CBE077-5127-F942-B23E-AE22B519A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65691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A98B3D64-CC1F-E747-9987-C3F0D13D7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45130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businesscard&#10;&#10;Description automatically generated">
            <a:extLst>
              <a:ext uri="{FF2B5EF4-FFF2-40B4-BE49-F238E27FC236}">
                <a16:creationId xmlns:a16="http://schemas.microsoft.com/office/drawing/2014/main" id="{81F85E58-C83A-694A-B6EB-CE380C756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66835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AD38E1CB-05F1-E440-A054-481FAB45F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40655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20DE6291-F8F4-0B40-959C-F4B747FC5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69092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32ADA411-3D32-CB4C-84E9-BB291843D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52808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3A3C7DFE-DB30-1645-B2E6-1F27ED0F2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91047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57FB13E5-13E7-0C4F-B125-75109B8CC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8361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4A005B22-F697-7140-BB06-FC16A030F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34523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8815BD02-6C94-9648-9C64-CEA0A29E38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66189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ABB66B7D-361F-364F-AE82-0B4C37ECA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9378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214500A2-67CB-1341-9C86-255A6C797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0184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B89E3DD9-260B-4645-BAE9-14584A6B1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7000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D7D071E6-074C-4941-9BD8-157395841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3674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04266F68-3D08-DC45-B1FC-A58E52F8D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3568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F98B00DC-6DDE-E048-B097-5A3F5CED1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769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311291B-BA97-414F-895F-A453654CC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3579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AA6E280E-B9CC-C345-9855-6FB930D91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828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7CED942E-9AA2-0D4F-8821-B9367E628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9380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 with medium confidence">
            <a:extLst>
              <a:ext uri="{FF2B5EF4-FFF2-40B4-BE49-F238E27FC236}">
                <a16:creationId xmlns:a16="http://schemas.microsoft.com/office/drawing/2014/main" id="{A6326E0A-6692-9A48-94C5-40C3333C9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8375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C7EFE31-B755-5F42-AC48-A592849E2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6508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7E59113-7B80-A344-AEE5-4479AFDB5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9925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80B4567-1205-8F4D-8A20-88DEAEAD1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4230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D96F7129-6866-F64F-8FAF-42AC1C2E3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0247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4A0D98F0-2ADA-E44B-AB6F-0BED1C169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6060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C1039804-4ADD-054A-8914-8642FFD69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1335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email&#10;&#10;Description automatically generated">
            <a:extLst>
              <a:ext uri="{FF2B5EF4-FFF2-40B4-BE49-F238E27FC236}">
                <a16:creationId xmlns:a16="http://schemas.microsoft.com/office/drawing/2014/main" id="{EB27E0CF-9C07-9C4B-AC65-868307F54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3745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47EF07CC-0CA0-A242-A0FD-6544482A1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2592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CEB9D9D4-BF17-6742-A161-1698752407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163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id="{2A08D506-6994-6B4C-95AA-FB4199A96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1623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C3AC0A3C-2AC0-0E4C-83B0-24961EF0A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0151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26E076B0-FD20-7E42-80F0-340F8F5E1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574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hart&#10;&#10;Description automatically generated">
            <a:extLst>
              <a:ext uri="{FF2B5EF4-FFF2-40B4-BE49-F238E27FC236}">
                <a16:creationId xmlns:a16="http://schemas.microsoft.com/office/drawing/2014/main" id="{7568B8DB-E2B9-8647-A171-6AE8C5D33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9821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F067BE77-0E5C-974E-93CD-ED2D05BCE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724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30640CEB-2CB1-FD48-8F17-166D9CB43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4977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36B51A69-ED50-7444-86A0-D2C481193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9936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25FA4057-C4A5-0C4A-85A4-2A8416A70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9324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8B13E5B8-45C2-B141-92AD-40DD121C0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3464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email&#10;&#10;Description automatically generated">
            <a:extLst>
              <a:ext uri="{FF2B5EF4-FFF2-40B4-BE49-F238E27FC236}">
                <a16:creationId xmlns:a16="http://schemas.microsoft.com/office/drawing/2014/main" id="{1320BB48-156C-7144-8E0B-B44509F3B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1424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842EA1F6-FF24-6B4B-8C2D-B2AE2D9F2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400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D473D1E5-09B9-5E4F-891D-9CCB62BBF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553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2D3D5EA-1AA8-274A-961C-236B5ECCF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9667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BEB3613C-5B1C-5644-8AC0-EE490FF67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9072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65038F8D-5615-2F46-A00A-4886EA3C2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9243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D027BA3A-D95A-6448-A55C-FFDD09556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2393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7C33BA61-1B46-F84D-B1AE-863B4B57E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4803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2134FC45-54E4-364C-B43C-BFBC52CD4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1029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5AE14405-5D43-8A4C-9064-DBFD8C212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7818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D2048216-17C0-C344-AEEB-F1FE98FD7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5420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FB8DC6F3-E32E-C245-B284-3FEB00C81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2224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F1AEF030-7C10-584E-B2E9-D28DBB8B8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303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94FBB445-C1E1-CA44-B9AC-5FC4C97D5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9279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8F34427-6675-644A-8EBE-A6809461A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4367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76A144EC-307A-2145-9500-F935DDB55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2838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BD998536-EC03-BA4D-8BDB-6B8E984EF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0620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 with low confidence">
            <a:extLst>
              <a:ext uri="{FF2B5EF4-FFF2-40B4-BE49-F238E27FC236}">
                <a16:creationId xmlns:a16="http://schemas.microsoft.com/office/drawing/2014/main" id="{7DE3F82E-3599-434E-8400-E9BE4A230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64914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5F1969EF-0774-2549-B569-A10577B09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3257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B0F5DBA2-46CE-1641-9018-AF25E0198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6275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id="{BA48AFDF-41CB-8948-B741-8EACE21D9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78115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8A07739-F915-1F42-B2A0-2F163CD18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950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F4BF5807-0B96-7D4D-B8EA-F90DCD7A0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5658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0AEA9B77-F382-0D47-96F7-DC3269253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498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hart&#10;&#10;Description automatically generated">
            <a:extLst>
              <a:ext uri="{FF2B5EF4-FFF2-40B4-BE49-F238E27FC236}">
                <a16:creationId xmlns:a16="http://schemas.microsoft.com/office/drawing/2014/main" id="{061539AC-1557-C847-ABB6-CEE6B6C8F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67488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A567A510-4801-BC44-87F3-B07677EDB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17411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lendar&#10;&#10;Description automatically generated with low confidence">
            <a:extLst>
              <a:ext uri="{FF2B5EF4-FFF2-40B4-BE49-F238E27FC236}">
                <a16:creationId xmlns:a16="http://schemas.microsoft.com/office/drawing/2014/main" id="{B2B1EC77-521F-EB4A-A8AB-2E490363B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38128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lendar&#10;&#10;Description automatically generated with low confidence">
            <a:extLst>
              <a:ext uri="{FF2B5EF4-FFF2-40B4-BE49-F238E27FC236}">
                <a16:creationId xmlns:a16="http://schemas.microsoft.com/office/drawing/2014/main" id="{404E8554-609A-524E-8662-EB8D1666E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86590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C22A24FA-2BAF-1944-A34C-38D3CA65C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60175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A9E8E666-12B9-5445-A57A-76865876A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82819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F94EFE7F-49E8-7F40-BDE6-F6100F826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82914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C78B3762-B4C1-7F4E-8508-AAA1F4088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51173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B7500E65-B062-BC44-AD4C-E9F4E0121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645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FF59216A-47F8-F645-A11F-7F3E4F957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83529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405D2855-6331-424E-BDF4-6860AAB2B1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7324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A9DC5C73-98DA-8C4E-89D2-E9A66B772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21300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991D58C1-3BDB-294C-B125-5B224B7BC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53186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6B3FB446-0FE2-2243-A157-137B337EEE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44525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50F309D0-5491-3A43-91CD-6F3C64FFD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72094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12C83923-49ED-A747-93E0-9F45D9A18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85494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6C9DAFDC-479B-6643-9B96-802F10368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98123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4D6BB4B3-D037-EF4B-B5D7-FFADD149C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43643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3986E25-0014-5A45-8ECE-B1141CC3B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71811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0192E90-C238-7D49-99D5-54CE7CDB0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82590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FEAAA337-C00F-AB40-A8C3-80677CE81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45326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F9B0FC04-BFBB-D840-91B8-2EC66D612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390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90F81EAE-DAB7-CC45-A13A-FCDE5D173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13805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DF253499-413A-FC40-A1DD-15A605EDF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10110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lendar&#10;&#10;Description automatically generated with low confidence">
            <a:extLst>
              <a:ext uri="{FF2B5EF4-FFF2-40B4-BE49-F238E27FC236}">
                <a16:creationId xmlns:a16="http://schemas.microsoft.com/office/drawing/2014/main" id="{D2771B61-1105-524B-A200-387E49FCF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01789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FCB756A-D361-0241-A3BA-49D87B5B4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79856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9E24EE9-FEEE-A94A-AFC2-4D850A9D0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52683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042EDA7-D36A-F140-8452-B733B9765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41027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D91FC57-ECDE-9D4B-9A3E-CD64EDD42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30849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C22C6F2-5E82-EA43-A498-5F7667BE6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29147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EE486C8-183B-A44D-9F55-21D4B0EB5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97514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243E74E3-56FD-5240-BE1C-3AB87BAB3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96584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email&#10;&#10;Description automatically generated with medium confidence">
            <a:extLst>
              <a:ext uri="{FF2B5EF4-FFF2-40B4-BE49-F238E27FC236}">
                <a16:creationId xmlns:a16="http://schemas.microsoft.com/office/drawing/2014/main" id="{99384114-BDFC-EB43-9DEC-AC7A0D334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8335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website&#10;&#10;Description automatically generated with low confidence">
            <a:extLst>
              <a:ext uri="{FF2B5EF4-FFF2-40B4-BE49-F238E27FC236}">
                <a16:creationId xmlns:a16="http://schemas.microsoft.com/office/drawing/2014/main" id="{29778FB5-2935-C44B-98F4-BA4920FCF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41090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45B6797-F7A4-7248-8A76-A547DA7A7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94853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69ABE9AB-A457-6043-ADCC-7C93986B2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96405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D52E40FD-9167-094D-B553-0403B5368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24041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FC51764-D71A-BE45-8848-FB8FD9FC3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11640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054DB8-9E12-E44B-897F-5F4188900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80296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E13EFA12-4038-8248-AD05-AB7224187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68945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3D8BE2A8-7F44-A445-BFBF-C564474EE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89199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DFB1A88E-F1DB-7848-816F-B19B8022A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20863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CF2A2763-5361-B242-BCF4-D475B6680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48101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13A34CEA-AD37-2E41-A85C-9B45A6214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418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0</Words>
  <Application>Microsoft Macintosh PowerPoint</Application>
  <PresentationFormat>Widescreen</PresentationFormat>
  <Paragraphs>0</Paragraphs>
  <Slides>121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121</vt:i4>
      </vt:variant>
    </vt:vector>
  </HeadingPairs>
  <TitlesOfParts>
    <vt:vector size="12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Oliver Caviglioli</dc:creator>
  <cp:lastModifiedBy>Oliver Caviglioli</cp:lastModifiedBy>
  <cp:revision>3</cp:revision>
  <dcterms:created xsi:type="dcterms:W3CDTF">2021-06-12T09:03:15Z</dcterms:created>
  <dcterms:modified xsi:type="dcterms:W3CDTF">2021-06-12T09:26:02Z</dcterms:modified>
</cp:coreProperties>
</file>