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 showGuides="1">
      <p:cViewPr varScale="1">
        <p:scale>
          <a:sx n="124" d="100"/>
          <a:sy n="124" d="100"/>
        </p:scale>
        <p:origin x="5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C30A-9187-8848-8FF3-3EBEF3748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00F49-02EA-5045-ABA3-7DB521E0D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7AD9-C63B-E04D-B1F6-9D413A77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1246-79F7-2045-BD9D-613C2B5C6EF2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B70CE-DAD0-5340-9B02-DD4D8078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4F087-2A21-FE48-B6B2-E41FD0AD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308-584C-B941-B3EB-44467417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9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0758-7BA6-7B42-A3D3-D69F1C93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CC4B8-9BC9-9349-8204-E36F36D2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E6BD3-4106-0C45-A456-98113E0B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1246-79F7-2045-BD9D-613C2B5C6EF2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C6B52-318E-BD46-A990-52A34212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5EEBD-0CC3-2943-B88F-97667D39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308-584C-B941-B3EB-44467417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5BBEE-89EC-B746-B3D8-A87A0BEE3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6F6C9-F52F-8847-AB60-45FFED336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8C3D5-5EAD-EB43-8E12-E7F1ADCD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1246-79F7-2045-BD9D-613C2B5C6EF2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A6E6-E46C-7D4A-9329-6DDE6AFE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80980-9F45-5746-85EB-43C997F8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308-584C-B941-B3EB-44467417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7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C338-094E-0640-B017-6FC4804A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7B198-C907-8242-B38C-6260CDE07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83BDE-CB38-1B46-A779-37A0CE1DC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1246-79F7-2045-BD9D-613C2B5C6EF2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27B44-94FF-FC4A-BAF1-48AA7489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6F3AC-F581-8048-A2F8-51D8B330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308-584C-B941-B3EB-44467417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CA78-E48C-0A49-9BED-39B64783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D0931-45B8-FC4C-968B-2CFDEB60A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50456-11A4-4946-8A0B-03A5BC85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1246-79F7-2045-BD9D-613C2B5C6EF2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048B7-42B3-E947-9336-03F7E83F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B189-C197-4041-B15A-0B11B7A4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308-584C-B941-B3EB-44467417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4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F5ED-11D7-B348-935E-DE2F8D19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8159-0CCE-144C-BCE9-16E8362F6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460D1-F9FD-2F47-A133-7FEBF21FF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773F-F91A-AC41-888F-D6E005A7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1246-79F7-2045-BD9D-613C2B5C6EF2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1FC8A-8FB8-4044-8DC0-C77A5EFB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8734-C3AC-0240-9D1E-E1270D3B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308-584C-B941-B3EB-44467417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8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3BB1-96CD-6F4B-980D-EE503E1C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58E65-8831-AC43-B806-7D9311045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05849-4F54-AE47-A622-DBCB95442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C4B7A-4628-884D-A045-8E240A575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C5F12D-9486-994B-B5B8-E913C1CC1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7569D-89C9-8241-8E50-6FBD69B8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1246-79F7-2045-BD9D-613C2B5C6EF2}" type="datetimeFigureOut">
              <a:rPr lang="en-US" smtClean="0"/>
              <a:t>6/2/20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60A16-C200-144B-A035-5AF88809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5F426-2BBB-0141-A5F6-111F8C9B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308-584C-B941-B3EB-44467417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31B7-A8D2-1B43-A892-FEC95398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AD227-182C-534E-B042-B35C35FC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1246-79F7-2045-BD9D-613C2B5C6EF2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E7A1F-3B1C-9741-A590-E3F4CA02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1BEA1-111F-8B46-AED2-EC055DE8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308-584C-B941-B3EB-44467417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5A74F-951D-3A45-B2EE-D4F9C1D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1246-79F7-2045-BD9D-613C2B5C6EF2}" type="datetimeFigureOut">
              <a:rPr lang="en-US" smtClean="0"/>
              <a:t>6/2/20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9A51A-E9E7-CA40-991C-509467F0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D302B-D859-E345-B9A1-18D57DA4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308-584C-B941-B3EB-44467417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E47E-3E7F-F447-9936-61F6FA63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52151-EF2B-F043-B906-93397D504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DF778-226D-0B41-B53C-D26363832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69EF7-95CD-2A46-92BB-C3897953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1246-79F7-2045-BD9D-613C2B5C6EF2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1403D-28AF-B04D-ACC3-6C81A7C7C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BEE63-811E-474B-B54A-4AEF92E8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308-584C-B941-B3EB-44467417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3B9B-E8BB-B64D-B670-545134D8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E7DFE2-534B-E04F-8EF1-4748B8256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36294-FED3-AD49-A0A7-E8C82136C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45A78-86EC-8142-A85F-279CB465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1246-79F7-2045-BD9D-613C2B5C6EF2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55BE1-5E3B-BC4B-AA4A-2868850D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29858-EC43-9B45-845E-ACDAFC1E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A308-584C-B941-B3EB-44467417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5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2D5F3-1926-DD4B-898D-0052A711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2C558-6897-C54F-BA36-AD8FF9097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9633-E8D3-A74F-B2F9-F7570C28A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E1246-79F7-2045-BD9D-613C2B5C6EF2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D6BB1-B421-6E4C-8DA2-CF74FB6D8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E842-26B4-1B4C-B981-62736582C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7A308-584C-B941-B3EB-444674171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6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031894-F2CF-6D4A-AEAB-358D5DA51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0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21D816B-A6C7-094F-A09B-EF1BFA182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3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ame, table&#10;&#10;Description automatically generated">
            <a:extLst>
              <a:ext uri="{FF2B5EF4-FFF2-40B4-BE49-F238E27FC236}">
                <a16:creationId xmlns:a16="http://schemas.microsoft.com/office/drawing/2014/main" id="{A0B1EBCB-A528-374F-833F-264F22380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4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9161CF7-04F9-F444-91FE-11833BEBA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3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BF24FF-689B-F34E-AEB8-3CF84C83D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6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BA4A41-31F7-BF49-9305-A7D7EDA3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5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C85B9557-148C-9445-9E4C-764FADCAE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83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737EA4-783B-7E46-BE36-1CAB969F2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07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77B221-CC06-B643-8140-CB46F5B1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9F4663-D869-1443-81AD-B1914172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0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1565A8-DF39-C541-BB71-ABE9E2C3E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9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D273C8-7179-8542-B9AB-DFF764FD7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51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DF63FE-D505-2A46-B32C-76A360A2C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86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1E8F2C-9615-8347-A77D-46F424269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91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CF38BA-0A69-2644-B817-6784639C4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76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3A423B-6445-EB4F-91ED-31FEC440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81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8FB58D-F151-B640-8D75-2DE388D8B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25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E8FD28-D397-6B4C-8A35-416BC97A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2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877F4D-7332-214A-B51A-9B98277B1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7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D318DA-CFEC-6342-BEA0-BAD8D1725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3C93356-F25D-0949-81CA-0F4DAE26E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9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E9D745-C8EC-D644-B6C3-CB70F8A8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AE5A21-7B6A-AD42-A0A5-A6E23F53F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CB44962-A2D2-0E41-9F4A-DC7D56858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9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3A109CD-AD0B-C54B-9413-BCB3DFA5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6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oliver@olicav.com</dc:creator>
  <cp:lastModifiedBy>oliver@olicav.com</cp:lastModifiedBy>
  <cp:revision>1</cp:revision>
  <dcterms:created xsi:type="dcterms:W3CDTF">2020-06-02T08:11:52Z</dcterms:created>
  <dcterms:modified xsi:type="dcterms:W3CDTF">2020-06-02T08:16:07Z</dcterms:modified>
</cp:coreProperties>
</file>