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0"/>
    <p:restoredTop sz="94694"/>
  </p:normalViewPr>
  <p:slideViewPr>
    <p:cSldViewPr snapToGrid="0" snapToObjects="1" showGuides="1">
      <p:cViewPr varScale="1">
        <p:scale>
          <a:sx n="106" d="100"/>
          <a:sy n="106" d="100"/>
        </p:scale>
        <p:origin x="184" y="2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59E2-D042-A548-AAF2-C45C623FB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4DB16-AA6D-E644-8DF4-3610B957E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61AF-C4C4-1D40-AB28-B35A23A3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47F4-AE42-2642-B7DD-8233E5D6350B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90504-8E41-894D-840C-4EF1985F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9EE4-F658-AA41-9FE5-23F104D1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BD7-5DEB-C344-8514-80B8C41D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2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A021-4903-EE4C-94A1-41CD21FF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7161E-6609-1141-A08C-BB1DE5350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D1273-C1B5-0D40-A330-6B9A7192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47F4-AE42-2642-B7DD-8233E5D6350B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1DC60-6BCF-E849-BED3-5F87F8EF5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59F98-02DA-9042-B734-A9116433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BD7-5DEB-C344-8514-80B8C41D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AF9FF-E758-0E47-B49C-686487F18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DFDA4-6498-144B-8A06-0543AF3A6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78964-448A-9C43-848B-170EB785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47F4-AE42-2642-B7DD-8233E5D6350B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393C9-D40F-3740-83B9-529DFCBD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88B5F-3A95-9048-929C-BFF59CC9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BD7-5DEB-C344-8514-80B8C41D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C4D8-4AFB-E647-B15C-289C7B6F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F3FF9-A657-3249-8C64-593DAD21F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5F2BE-6B32-B14B-A0A9-F21FFA1E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47F4-AE42-2642-B7DD-8233E5D6350B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3AFE3-7C2E-3242-B0CE-D99101AF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75C04-9D1E-E54A-B3A8-8AB824D1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BD7-5DEB-C344-8514-80B8C41D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1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8E57-C8FE-BC4F-A061-791F3BAB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7CDA6-A760-EA41-9F7B-A0D01AB32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658EE-DE26-BE45-8796-315761F2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47F4-AE42-2642-B7DD-8233E5D6350B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248B0-1972-DE4E-BD52-8F088B75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5306-272C-E148-8D71-7093BC1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BD7-5DEB-C344-8514-80B8C41D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1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3BFA-BCE2-C543-95C7-60BBC97F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7FBBC-6007-9841-BF8D-BF28327FD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FF168-E70C-124E-B821-BFE6FA457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008EF-BDDB-6B4F-91B1-834999AC3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47F4-AE42-2642-B7DD-8233E5D6350B}" type="datetimeFigureOut">
              <a:rPr lang="en-US" smtClean="0"/>
              <a:t>3/8/20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557A0-0D5C-C842-B54C-78B4CE11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9FB34-E695-0E40-AB7F-304D6297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BD7-5DEB-C344-8514-80B8C41D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C12F-F197-D74D-A354-438F6B86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063A2-0AF9-2345-AD08-57079BAA3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84B19-DEFA-DA4B-97BC-82A08EB99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EF2D6-04B2-AD48-9F55-323BDAB20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EE109-1273-9140-84C3-C39307521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489481-8BFD-3349-8536-BEEF17C8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47F4-AE42-2642-B7DD-8233E5D6350B}" type="datetimeFigureOut">
              <a:rPr lang="en-US" smtClean="0"/>
              <a:t>3/8/20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B1F072-B966-2B48-A3AC-0D9C0E665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5D99CC-B095-0C48-9B6B-76F24229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BD7-5DEB-C344-8514-80B8C41D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6B9C-8636-AA4E-957F-54879A05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B197E-88BF-F740-B2BE-11A70FAA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47F4-AE42-2642-B7DD-8233E5D6350B}" type="datetimeFigureOut">
              <a:rPr lang="en-US" smtClean="0"/>
              <a:t>3/8/20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5B7E8-D8BB-EC42-BC82-80503F89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CEE04-22A2-2743-9829-6280AD22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BD7-5DEB-C344-8514-80B8C41D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1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6549A7-00C0-934E-BAF3-3A54B852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47F4-AE42-2642-B7DD-8233E5D6350B}" type="datetimeFigureOut">
              <a:rPr lang="en-US" smtClean="0"/>
              <a:t>3/8/20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6082D-C9D1-2946-B91E-2952DBF2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41591-7365-1F4B-860C-8477676D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BD7-5DEB-C344-8514-80B8C41D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FDEAA-06D1-974B-A4A3-3F22EFD2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62F4-558F-9445-A7C3-5C433CB7F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7F2F0-C0BD-F54A-AB3E-1B57B0BC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EF99D-E52E-3548-8119-3A359D7E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47F4-AE42-2642-B7DD-8233E5D6350B}" type="datetimeFigureOut">
              <a:rPr lang="en-US" smtClean="0"/>
              <a:t>3/8/20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57A3D-24F9-EA48-8532-7FC14BB0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6E557-D6DF-F14E-8778-99D56D23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BD7-5DEB-C344-8514-80B8C41D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2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A038-4B8A-334C-8D08-288AF5A9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CE4D7-1D5C-C849-911A-C234BC5CE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48986-9282-4E4D-936E-3B0B0F152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15BE7-7FE6-1F48-855E-3E571692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47F4-AE42-2642-B7DD-8233E5D6350B}" type="datetimeFigureOut">
              <a:rPr lang="en-US" smtClean="0"/>
              <a:t>3/8/20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02BF3-5267-D145-8563-8C6DE3D2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2303B-1630-3945-ABF3-2D789928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8BD7-5DEB-C344-8514-80B8C41D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4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6AFB2-6256-1847-9CF2-8EAC3EF2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EF8B4-11EF-6F42-9509-99F00F27E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C0F53-A065-CF4F-A61E-3EA2C3EE7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147F4-AE42-2642-B7DD-8233E5D6350B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08DC8-FE13-144E-8ED7-722E0BA8D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C43D3-FBA7-6146-A4C3-A4E4D34FD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8BD7-5DEB-C344-8514-80B8C41D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9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31CE37-3E41-D14C-8F59-0ED101E3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7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BEF88-8A8A-8842-8235-79C7F3931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2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526797-B1C5-1D4C-BDBA-5FD04369E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6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E0C303-931C-6943-B55D-40DA12EF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7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91F0A7-B7DF-5340-AF00-7663D1804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0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64F8EFB-8E3E-7345-9E01-26C98ED77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16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ame, mirror&#10;&#10;Description automatically generated">
            <a:extLst>
              <a:ext uri="{FF2B5EF4-FFF2-40B4-BE49-F238E27FC236}">
                <a16:creationId xmlns:a16="http://schemas.microsoft.com/office/drawing/2014/main" id="{113C5D96-D464-EF43-A855-93CD4F9DF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1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3A0A17-925A-8E43-B428-98F29525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67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32FBF83F-47D3-1B4A-9A25-F184A3B3C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1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BAAC6FF-5F8E-F74C-9F86-5A6B074C0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08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98E210E-CED1-C044-AAC8-BD0A75C00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3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B7E406-3817-3B41-8D2B-7D53D9D7F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77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D938D5D-F92B-644B-AF66-E0343AF2A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00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2244FDC-CD49-624D-8687-EC42DB200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37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740AFD36-C8F3-EB4D-887E-CBD86C56B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02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396A306-F1E9-724D-A972-E59C2DFBE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86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632451E-0356-9C44-818D-6CF42ED05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30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1DC0378-6906-B642-9799-8BF453012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04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1A000C-49F8-644C-B554-DE9B8DAA0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78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667230-26D0-034B-A442-415C5D57D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08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602F0B-566D-294D-940C-E008198CE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22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75F054-97BA-D941-A40B-794F2DB17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4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23F522-DFA2-CC48-93C8-C89FA8D2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86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7618B7-4931-3F4E-B87A-3E4787FB6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4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C0A943-ECDD-4843-BC8F-451585A1B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65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C32BE5F-0BAF-9B41-BA12-51035AE1F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22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A68B127-5819-DD40-8DC7-E47065E58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00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794B36B-0346-F94E-AC02-6182E7DB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31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646D66B-2CEB-4B4C-AEBF-F4C45DB82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43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467FC8C-55A1-A146-BF4D-6D2A0CBC7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66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F1996E-F565-F74B-BBA1-4A5112173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76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8D2450-5EAA-A345-ADE8-A2724783D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89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DCDCE8-DF59-BA43-BBB0-F7DFA8DA0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4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41DD30-4C89-C44E-8C0F-EC2E97FA3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503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01157E-91E0-7F47-89FA-E6D5956F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66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28B5C0-D7E8-A14E-B7EF-8FD8D3181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80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18F38CC-43BE-A547-8029-3E1B4A2F6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72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615DB5-3FF3-ED49-8DD2-4FF3B00C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37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E71C662-97BF-C044-90FD-3B334EE6E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4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7481456-9239-7947-8E99-929183C0F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25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AF362DA-6AE6-154F-9B8C-9B0F37553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98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EF5DF96-1DE9-814C-BF31-BE15ADAC1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962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A1EA498-08B2-2543-A0C9-BCE2542F6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152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FF257D-EE08-F146-92CE-04A4F21D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amp&#10;&#10;Description automatically generated">
            <a:extLst>
              <a:ext uri="{FF2B5EF4-FFF2-40B4-BE49-F238E27FC236}">
                <a16:creationId xmlns:a16="http://schemas.microsoft.com/office/drawing/2014/main" id="{4A3D9F23-47B5-FB49-B8F1-A9998D466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34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D29361-A2C6-9349-8932-973C47623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962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438A5D7-6570-5344-ABE9-E55225193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052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ruit&#10;&#10;Description automatically generated">
            <a:extLst>
              <a:ext uri="{FF2B5EF4-FFF2-40B4-BE49-F238E27FC236}">
                <a16:creationId xmlns:a16="http://schemas.microsoft.com/office/drawing/2014/main" id="{D3138C27-21C2-0A47-94BA-7B416DE90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F0C1342-C0B2-A644-98E4-3B7608C9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863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ruit, drawing&#10;&#10;Description automatically generated">
            <a:extLst>
              <a:ext uri="{FF2B5EF4-FFF2-40B4-BE49-F238E27FC236}">
                <a16:creationId xmlns:a16="http://schemas.microsoft.com/office/drawing/2014/main" id="{E05D4B58-031F-2748-AE11-0DD25BAD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483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ruit, drawing&#10;&#10;Description automatically generated">
            <a:extLst>
              <a:ext uri="{FF2B5EF4-FFF2-40B4-BE49-F238E27FC236}">
                <a16:creationId xmlns:a16="http://schemas.microsoft.com/office/drawing/2014/main" id="{CB1B04C6-A49B-614B-82D2-A3007B25A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609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0D229B8-D219-3E43-AE6D-10308A214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207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C695323-1769-C342-91DA-EF7B1F571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178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4F1BE8-2ABC-6040-BF6B-9A0A231DC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449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5CD37B-C811-0344-B05B-95E137A69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0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irror&#10;&#10;Description automatically generated">
            <a:extLst>
              <a:ext uri="{FF2B5EF4-FFF2-40B4-BE49-F238E27FC236}">
                <a16:creationId xmlns:a16="http://schemas.microsoft.com/office/drawing/2014/main" id="{2AE915C3-7EC1-2845-99C7-6F2046AAC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150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4B10A56-BB1D-704C-94A0-FFB6EAE04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785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BF1E0F-2456-E144-9E6F-264F4B3AF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066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2E7FA7C-2977-8841-AB0C-4420974B0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613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2812E0-440A-144D-A210-6E3495AFD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149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DFF566-BB74-8E40-BC40-3AE9E0118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38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C556B0B-2412-554F-84A0-8B1D9EAB0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34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97C4D8D-8FA7-154B-9FBC-A07C0996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811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67A8C5-82F0-6C48-8CA0-263E45A53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575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8FD1C605-B89A-544F-8DE7-8A7121CB6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594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EE434F-0B3D-BD4C-9B2A-863C69F91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mirror&#10;&#10;Description automatically generated">
            <a:extLst>
              <a:ext uri="{FF2B5EF4-FFF2-40B4-BE49-F238E27FC236}">
                <a16:creationId xmlns:a16="http://schemas.microsoft.com/office/drawing/2014/main" id="{ABB3F9F7-81D7-4F45-B443-73A56C674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930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E5290E3-D2D6-4049-8935-CFE41CCB7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25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AC0370F-DEF9-4C4E-8997-2B2A47060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209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CE65696-5C77-8E44-9411-00F4A4277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54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9359384-F8E9-CA46-867F-BCAB082AA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77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DE34A2B-3372-4C4C-B900-1A438E2BF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100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0D9E80DE-A2F6-2B4F-8F77-7BA735A9D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335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BFC96B-A614-CE40-96FA-54BAC09A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941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59ED53-E892-0145-89EC-57B4DEF9F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885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5A23FC-126F-1A4C-83AB-C78EF8389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139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B10F3A-858C-C843-9C19-D3DF54F6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2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irror, drawing&#10;&#10;Description automatically generated">
            <a:extLst>
              <a:ext uri="{FF2B5EF4-FFF2-40B4-BE49-F238E27FC236}">
                <a16:creationId xmlns:a16="http://schemas.microsoft.com/office/drawing/2014/main" id="{4DEAEE85-FD60-1E4C-B56C-FA7072FFA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40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2D4840A6-A2F8-CB4B-8A2F-5B8D2BACA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373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B2516C-7250-F54A-B4D1-F47B8AA79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0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mirror&#10;&#10;Description automatically generated">
            <a:extLst>
              <a:ext uri="{FF2B5EF4-FFF2-40B4-BE49-F238E27FC236}">
                <a16:creationId xmlns:a16="http://schemas.microsoft.com/office/drawing/2014/main" id="{84859573-B3A7-5943-8537-A4B2C92EB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oliver@olicav.com</dc:creator>
  <cp:lastModifiedBy>oliver@olicav.com</cp:lastModifiedBy>
  <cp:revision>3</cp:revision>
  <dcterms:created xsi:type="dcterms:W3CDTF">2020-03-08T18:41:38Z</dcterms:created>
  <dcterms:modified xsi:type="dcterms:W3CDTF">2020-03-08T18:53:47Z</dcterms:modified>
</cp:coreProperties>
</file>